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1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B782-BDC1-414F-AFA7-3829DD40EFA7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3980-D147-4FF7-A0F7-FD33B9926D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64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B782-BDC1-414F-AFA7-3829DD40EFA7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3980-D147-4FF7-A0F7-FD33B9926D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03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B782-BDC1-414F-AFA7-3829DD40EFA7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3980-D147-4FF7-A0F7-FD33B9926D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26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B782-BDC1-414F-AFA7-3829DD40EFA7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3980-D147-4FF7-A0F7-FD33B9926D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168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B782-BDC1-414F-AFA7-3829DD40EFA7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3980-D147-4FF7-A0F7-FD33B9926D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40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B782-BDC1-414F-AFA7-3829DD40EFA7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3980-D147-4FF7-A0F7-FD33B9926D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295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B782-BDC1-414F-AFA7-3829DD40EFA7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3980-D147-4FF7-A0F7-FD33B9926D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449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B782-BDC1-414F-AFA7-3829DD40EFA7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3980-D147-4FF7-A0F7-FD33B9926D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094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B782-BDC1-414F-AFA7-3829DD40EFA7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3980-D147-4FF7-A0F7-FD33B9926D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00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B782-BDC1-414F-AFA7-3829DD40EFA7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3980-D147-4FF7-A0F7-FD33B9926D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764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B782-BDC1-414F-AFA7-3829DD40EFA7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3980-D147-4FF7-A0F7-FD33B9926D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584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B782-BDC1-414F-AFA7-3829DD40EFA7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53980-D147-4FF7-A0F7-FD33B9926D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004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erikro_adm\Desktop\Emneforelesninger.ti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52" y="-30635"/>
            <a:ext cx="10189154" cy="72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1063652" y="1124744"/>
            <a:ext cx="3431704" cy="2594322"/>
            <a:chOff x="1063652" y="937043"/>
            <a:chExt cx="3431704" cy="2594322"/>
          </a:xfrm>
        </p:grpSpPr>
        <p:sp>
          <p:nvSpPr>
            <p:cNvPr id="6" name="Line Callout 2 5"/>
            <p:cNvSpPr/>
            <p:nvPr/>
          </p:nvSpPr>
          <p:spPr bwMode="auto">
            <a:xfrm rot="10800000">
              <a:off x="1063652" y="937043"/>
              <a:ext cx="3431704" cy="2594322"/>
            </a:xfrm>
            <a:prstGeom prst="borderCallout2">
              <a:avLst>
                <a:gd name="adj1" fmla="val 80028"/>
                <a:gd name="adj2" fmla="val -1207"/>
                <a:gd name="adj3" fmla="val 78921"/>
                <a:gd name="adj4" fmla="val -245"/>
                <a:gd name="adj5" fmla="val -11902"/>
                <a:gd name="adj6" fmla="val -97789"/>
              </a:avLst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43472" y="1124744"/>
              <a:ext cx="2999065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3 typetilfeller: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nb-NO" dirty="0" smtClean="0"/>
                <a:t>håndpant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nb-NO" dirty="0" smtClean="0"/>
                <a:t>håndpant i motorvogn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nb-NO" dirty="0" smtClean="0"/>
                <a:t>annen registrert panterett</a:t>
              </a:r>
              <a:endParaRPr lang="nb-NO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03711" y="5445224"/>
            <a:ext cx="3431705" cy="1043770"/>
            <a:chOff x="3503711" y="6054386"/>
            <a:chExt cx="3431705" cy="1043770"/>
          </a:xfrm>
        </p:grpSpPr>
        <p:sp>
          <p:nvSpPr>
            <p:cNvPr id="5" name="Line Callout 2 4"/>
            <p:cNvSpPr/>
            <p:nvPr/>
          </p:nvSpPr>
          <p:spPr bwMode="auto">
            <a:xfrm rot="10800000">
              <a:off x="3503712" y="6054386"/>
              <a:ext cx="3431704" cy="1043770"/>
            </a:xfrm>
            <a:prstGeom prst="borderCallout2">
              <a:avLst>
                <a:gd name="adj1" fmla="val 80028"/>
                <a:gd name="adj2" fmla="val -1207"/>
                <a:gd name="adj3" fmla="val 78921"/>
                <a:gd name="adj4" fmla="val -245"/>
                <a:gd name="adj5" fmla="val 154540"/>
                <a:gd name="adj6" fmla="val -27147"/>
              </a:avLst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03711" y="6198403"/>
              <a:ext cx="343170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1 typetilefelle: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nb-NO" dirty="0"/>
                <a:t>r</a:t>
              </a:r>
              <a:r>
                <a:rPr lang="nb-NO" dirty="0" smtClean="0"/>
                <a:t>ettsvern i konkurs</a:t>
              </a:r>
              <a:endParaRPr lang="nb-NO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616280" y="1432261"/>
            <a:ext cx="3431704" cy="1296144"/>
            <a:chOff x="8792194" y="332656"/>
            <a:chExt cx="3431704" cy="1296144"/>
          </a:xfrm>
        </p:grpSpPr>
        <p:sp>
          <p:nvSpPr>
            <p:cNvPr id="3" name="Line Callout 2 2"/>
            <p:cNvSpPr/>
            <p:nvPr/>
          </p:nvSpPr>
          <p:spPr bwMode="auto">
            <a:xfrm>
              <a:off x="8792194" y="332656"/>
              <a:ext cx="3431704" cy="1296144"/>
            </a:xfrm>
            <a:prstGeom prst="borderCallout2">
              <a:avLst>
                <a:gd name="adj1" fmla="val 80028"/>
                <a:gd name="adj2" fmla="val -1207"/>
                <a:gd name="adj3" fmla="val 78921"/>
                <a:gd name="adj4" fmla="val -245"/>
                <a:gd name="adj5" fmla="val 155793"/>
                <a:gd name="adj6" fmla="val -17975"/>
              </a:avLst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792194" y="332657"/>
              <a:ext cx="339980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2 typetilfeller: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nb-NO" dirty="0"/>
                <a:t>k</a:t>
              </a:r>
              <a:r>
                <a:rPr lang="nb-NO" dirty="0" smtClean="0"/>
                <a:t>jøp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nb-NO" dirty="0"/>
                <a:t>k</a:t>
              </a:r>
              <a:r>
                <a:rPr lang="nb-NO" dirty="0" smtClean="0"/>
                <a:t>jøp av motorvogn</a:t>
              </a:r>
              <a:endParaRPr lang="nb-NO" dirty="0"/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541867" y="228600"/>
            <a:ext cx="103632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 i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 i="1">
                <a:solidFill>
                  <a:schemeClr val="accent1"/>
                </a:solidFill>
                <a:latin typeface="Comic Sans MS" pitchFamily="66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 i="1">
                <a:solidFill>
                  <a:schemeClr val="accent1"/>
                </a:solidFill>
                <a:latin typeface="Comic Sans MS" pitchFamily="66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 i="1">
                <a:solidFill>
                  <a:schemeClr val="accent1"/>
                </a:solidFill>
                <a:latin typeface="Comic Sans MS" pitchFamily="66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 i="1">
                <a:solidFill>
                  <a:schemeClr val="accent1"/>
                </a:solidFill>
                <a:latin typeface="Comic Sans MS" pitchFamily="66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 i="1">
                <a:solidFill>
                  <a:schemeClr val="accent1"/>
                </a:solidFill>
                <a:latin typeface="Comic Sans MS" pitchFamily="66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 i="1">
                <a:solidFill>
                  <a:schemeClr val="accent1"/>
                </a:solidFill>
                <a:latin typeface="Comic Sans MS" pitchFamily="66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 i="1">
                <a:solidFill>
                  <a:schemeClr val="accent1"/>
                </a:solidFill>
                <a:latin typeface="Comic Sans MS" pitchFamily="66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 i="1">
                <a:solidFill>
                  <a:schemeClr val="accent1"/>
                </a:solidFill>
                <a:latin typeface="Comic Sans MS" pitchFamily="66" charset="0"/>
              </a:defRPr>
            </a:lvl9pPr>
          </a:lstStyle>
          <a:p>
            <a:r>
              <a:rPr lang="nb-NO" kern="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Ekstinksjon av salgspant i løsøre</a:t>
            </a:r>
            <a:endParaRPr lang="nb-NO" kern="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3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Røsæg</dc:creator>
  <cp:lastModifiedBy>Erik Røsæg</cp:lastModifiedBy>
  <cp:revision>1</cp:revision>
  <dcterms:created xsi:type="dcterms:W3CDTF">2019-02-21T19:07:14Z</dcterms:created>
  <dcterms:modified xsi:type="dcterms:W3CDTF">2019-02-21T19:07:37Z</dcterms:modified>
</cp:coreProperties>
</file>